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6" r:id="rId2"/>
    <p:sldId id="30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8" d="100"/>
          <a:sy n="108" d="100"/>
        </p:scale>
        <p:origin x="135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 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визволення</a:t>
            </a:r>
            <a:b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людей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сил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темряви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79512" y="1772816"/>
            <a:ext cx="8568952" cy="43730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перебував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був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темряві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b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смертній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тіні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вʼязні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біди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заліза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спротивлялися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Божим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словам…</a:t>
            </a:r>
          </a:p>
          <a:p>
            <a:pPr algn="l"/>
            <a:endParaRPr lang="ru-RU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…і в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недолі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своїй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Господа кликали, і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визволяв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вивів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темряви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мороку,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кайдани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сторощив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317720" y="6237312"/>
            <a:ext cx="3570243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107:10–11, 13-14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508" y="296652"/>
            <a:ext cx="8856984" cy="554461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людей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потрапило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полон такого способу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тримає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Деякі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марно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шукають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способу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вирватися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похмурої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убогості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свого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Деякі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вже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відчувають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вкриває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холод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смерті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Почуй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їхній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крик, Боже.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Увійди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в’язниць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замкнуті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гордістю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Розтрощи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звички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скували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немов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кайдани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Розбий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пруття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ненависті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дають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справжній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темряву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їхнього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відійшли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смутку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гріха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пішли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Тобою.</a:t>
            </a:r>
            <a:endParaRPr lang="en-US" sz="3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6165304"/>
            <a:ext cx="8136904" cy="3960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поборював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зла,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тримають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людей у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179</Words>
  <Application>Microsoft Office PowerPoint</Application>
  <PresentationFormat>Екран (4:3)</PresentationFormat>
  <Paragraphs>18</Paragraphs>
  <Slides>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Verdana</vt:lpstr>
      <vt:lpstr>Тема Office</vt:lpstr>
      <vt:lpstr>29.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228</cp:revision>
  <dcterms:created xsi:type="dcterms:W3CDTF">2011-03-25T18:27:23Z</dcterms:created>
  <dcterms:modified xsi:type="dcterms:W3CDTF">2020-12-14T12:04:26Z</dcterms:modified>
</cp:coreProperties>
</file>